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20"/>
  </p:notesMasterIdLst>
  <p:sldIdLst>
    <p:sldId id="1224" r:id="rId7"/>
    <p:sldId id="1225" r:id="rId8"/>
    <p:sldId id="1239" r:id="rId9"/>
    <p:sldId id="1228" r:id="rId10"/>
    <p:sldId id="1226" r:id="rId11"/>
    <p:sldId id="1227" r:id="rId12"/>
    <p:sldId id="1240" r:id="rId13"/>
    <p:sldId id="1241" r:id="rId14"/>
    <p:sldId id="1242" r:id="rId15"/>
    <p:sldId id="1243" r:id="rId16"/>
    <p:sldId id="1244" r:id="rId17"/>
    <p:sldId id="1245" r:id="rId18"/>
    <p:sldId id="1206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25"/>
            <p14:sldId id="1239"/>
            <p14:sldId id="1228"/>
            <p14:sldId id="1226"/>
            <p14:sldId id="1227"/>
            <p14:sldId id="1240"/>
            <p14:sldId id="1241"/>
            <p14:sldId id="1242"/>
            <p14:sldId id="1243"/>
            <p14:sldId id="1244"/>
            <p14:sldId id="1245"/>
            <p14:sldId id="12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585"/>
    <a:srgbClr val="F26D26"/>
    <a:srgbClr val="BA124A"/>
    <a:srgbClr val="E93BDD"/>
    <a:srgbClr val="F49EEE"/>
    <a:srgbClr val="42D109"/>
    <a:srgbClr val="159B3B"/>
    <a:srgbClr val="0F45B1"/>
    <a:srgbClr val="E3602B"/>
    <a:srgbClr val="F4A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58079-2ECC-465D-8147-51B1DF0082BF}" v="401" dt="2022-01-08T21:37:30.195"/>
    <p1510:client id="{C850A8CF-D1CA-498A-A25C-9B74A912DC21}" v="46" dt="2022-01-08T14:57:41.178"/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Андрій Пальчик" userId="8510940c85534231" providerId="Windows Live" clId="Web-{C850A8CF-D1CA-498A-A25C-9B74A912DC21}"/>
    <pc:docChg chg="delSld modSld modSection">
      <pc:chgData name="Андрій Пальчик" userId="8510940c85534231" providerId="Windows Live" clId="Web-{C850A8CF-D1CA-498A-A25C-9B74A912DC21}" dt="2022-01-08T14:57:35.865" v="44" actId="20577"/>
      <pc:docMkLst>
        <pc:docMk/>
      </pc:docMkLst>
      <pc:sldChg chg="addSp delSp modSp">
        <pc:chgData name="Андрій Пальчик" userId="8510940c85534231" providerId="Windows Live" clId="Web-{C850A8CF-D1CA-498A-A25C-9B74A912DC21}" dt="2022-01-08T14:56:23.939" v="26" actId="1076"/>
        <pc:sldMkLst>
          <pc:docMk/>
          <pc:sldMk cId="4001193277" sldId="1224"/>
        </pc:sldMkLst>
        <pc:spChg chg="mod">
          <ac:chgData name="Андрій Пальчик" userId="8510940c85534231" providerId="Windows Live" clId="Web-{C850A8CF-D1CA-498A-A25C-9B74A912DC21}" dt="2022-01-08T14:56:04.204" v="23" actId="1076"/>
          <ac:spMkLst>
            <pc:docMk/>
            <pc:sldMk cId="4001193277" sldId="1224"/>
            <ac:spMk id="2" creationId="{3F314A52-F715-4894-9739-384FC3085337}"/>
          </ac:spMkLst>
        </pc:spChg>
        <pc:spChg chg="del">
          <ac:chgData name="Андрій Пальчик" userId="8510940c85534231" providerId="Windows Live" clId="Web-{C850A8CF-D1CA-498A-A25C-9B74A912DC21}" dt="2022-01-08T14:55:17.857" v="15"/>
          <ac:spMkLst>
            <pc:docMk/>
            <pc:sldMk cId="4001193277" sldId="1224"/>
            <ac:spMk id="4" creationId="{C6BFCD7C-0C79-467A-9369-0675D4B541D4}"/>
          </ac:spMkLst>
        </pc:spChg>
        <pc:spChg chg="add mod">
          <ac:chgData name="Андрій Пальчик" userId="8510940c85534231" providerId="Windows Live" clId="Web-{C850A8CF-D1CA-498A-A25C-9B74A912DC21}" dt="2022-01-08T14:56:23.939" v="26" actId="1076"/>
          <ac:spMkLst>
            <pc:docMk/>
            <pc:sldMk cId="4001193277" sldId="1224"/>
            <ac:spMk id="5" creationId="{E20ACA45-D789-4A94-9A57-5E4D9B1B327C}"/>
          </ac:spMkLst>
        </pc:spChg>
      </pc:sldChg>
      <pc:sldChg chg="modSp">
        <pc:chgData name="Андрій Пальчик" userId="8510940c85534231" providerId="Windows Live" clId="Web-{C850A8CF-D1CA-498A-A25C-9B74A912DC21}" dt="2022-01-08T14:57:35.865" v="44" actId="20577"/>
        <pc:sldMkLst>
          <pc:docMk/>
          <pc:sldMk cId="759534034" sldId="1225"/>
        </pc:sldMkLst>
        <pc:spChg chg="mod">
          <ac:chgData name="Андрій Пальчик" userId="8510940c85534231" providerId="Windows Live" clId="Web-{C850A8CF-D1CA-498A-A25C-9B74A912DC21}" dt="2022-01-08T14:57:35.865" v="44" actId="20577"/>
          <ac:spMkLst>
            <pc:docMk/>
            <pc:sldMk cId="759534034" sldId="1225"/>
            <ac:spMk id="6" creationId="{C26BA086-93B2-44A2-8B1B-22E693D2ABB6}"/>
          </ac:spMkLst>
        </pc:spChg>
      </pc:sldChg>
      <pc:sldChg chg="del">
        <pc:chgData name="Андрій Пальчик" userId="8510940c85534231" providerId="Windows Live" clId="Web-{C850A8CF-D1CA-498A-A25C-9B74A912DC21}" dt="2022-01-08T14:56:34.424" v="27"/>
        <pc:sldMkLst>
          <pc:docMk/>
          <pc:sldMk cId="796952511" sldId="1229"/>
        </pc:sldMkLst>
      </pc:sldChg>
      <pc:sldChg chg="del">
        <pc:chgData name="Андрій Пальчик" userId="8510940c85534231" providerId="Windows Live" clId="Web-{C850A8CF-D1CA-498A-A25C-9B74A912DC21}" dt="2022-01-08T14:56:40.190" v="28"/>
        <pc:sldMkLst>
          <pc:docMk/>
          <pc:sldMk cId="1856492653" sldId="1230"/>
        </pc:sldMkLst>
      </pc:sldChg>
      <pc:sldChg chg="del">
        <pc:chgData name="Андрій Пальчик" userId="8510940c85534231" providerId="Windows Live" clId="Web-{C850A8CF-D1CA-498A-A25C-9B74A912DC21}" dt="2022-01-08T14:56:42.097" v="29"/>
        <pc:sldMkLst>
          <pc:docMk/>
          <pc:sldMk cId="3440774989" sldId="1231"/>
        </pc:sldMkLst>
      </pc:sldChg>
      <pc:sldChg chg="del">
        <pc:chgData name="Андрій Пальчик" userId="8510940c85534231" providerId="Windows Live" clId="Web-{C850A8CF-D1CA-498A-A25C-9B74A912DC21}" dt="2022-01-08T14:56:42.518" v="30"/>
        <pc:sldMkLst>
          <pc:docMk/>
          <pc:sldMk cId="370164559" sldId="1232"/>
        </pc:sldMkLst>
      </pc:sldChg>
      <pc:sldChg chg="del">
        <pc:chgData name="Андрій Пальчик" userId="8510940c85534231" providerId="Windows Live" clId="Web-{C850A8CF-D1CA-498A-A25C-9B74A912DC21}" dt="2022-01-08T14:56:42.690" v="31"/>
        <pc:sldMkLst>
          <pc:docMk/>
          <pc:sldMk cId="2206258584" sldId="1233"/>
        </pc:sldMkLst>
      </pc:sldChg>
      <pc:sldChg chg="del">
        <pc:chgData name="Андрій Пальчик" userId="8510940c85534231" providerId="Windows Live" clId="Web-{C850A8CF-D1CA-498A-A25C-9B74A912DC21}" dt="2022-01-08T14:56:42.956" v="32"/>
        <pc:sldMkLst>
          <pc:docMk/>
          <pc:sldMk cId="138160587" sldId="1234"/>
        </pc:sldMkLst>
      </pc:sldChg>
      <pc:sldChg chg="del">
        <pc:chgData name="Андрій Пальчик" userId="8510940c85534231" providerId="Windows Live" clId="Web-{C850A8CF-D1CA-498A-A25C-9B74A912DC21}" dt="2022-01-08T14:56:43.503" v="33"/>
        <pc:sldMkLst>
          <pc:docMk/>
          <pc:sldMk cId="1929071914" sldId="1235"/>
        </pc:sldMkLst>
      </pc:sldChg>
      <pc:sldChg chg="del">
        <pc:chgData name="Андрій Пальчик" userId="8510940c85534231" providerId="Windows Live" clId="Web-{C850A8CF-D1CA-498A-A25C-9B74A912DC21}" dt="2022-01-08T14:56:44.097" v="34"/>
        <pc:sldMkLst>
          <pc:docMk/>
          <pc:sldMk cId="1483906705" sldId="1236"/>
        </pc:sldMkLst>
      </pc:sldChg>
      <pc:sldChg chg="del">
        <pc:chgData name="Андрій Пальчик" userId="8510940c85534231" providerId="Windows Live" clId="Web-{C850A8CF-D1CA-498A-A25C-9B74A912DC21}" dt="2022-01-08T14:56:45.191" v="35"/>
        <pc:sldMkLst>
          <pc:docMk/>
          <pc:sldMk cId="1744341630" sldId="1237"/>
        </pc:sldMkLst>
      </pc:sldChg>
      <pc:sldChg chg="del">
        <pc:chgData name="Андрій Пальчик" userId="8510940c85534231" providerId="Windows Live" clId="Web-{C850A8CF-D1CA-498A-A25C-9B74A912DC21}" dt="2022-01-08T14:56:46.112" v="36"/>
        <pc:sldMkLst>
          <pc:docMk/>
          <pc:sldMk cId="2199953829" sldId="1238"/>
        </pc:sldMkLst>
      </pc:sld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Андрій Пальчик" userId="8510940c85534231" providerId="Windows Live" clId="Web-{71758079-2ECC-465D-8147-51B1DF0082BF}"/>
    <pc:docChg chg="addSld modSld modSection">
      <pc:chgData name="Андрій Пальчик" userId="8510940c85534231" providerId="Windows Live" clId="Web-{71758079-2ECC-465D-8147-51B1DF0082BF}" dt="2022-01-08T21:37:30.195" v="354" actId="1076"/>
      <pc:docMkLst>
        <pc:docMk/>
      </pc:docMkLst>
      <pc:sldChg chg="modSp">
        <pc:chgData name="Андрій Пальчик" userId="8510940c85534231" providerId="Windows Live" clId="Web-{71758079-2ECC-465D-8147-51B1DF0082BF}" dt="2022-01-08T20:44:28.120" v="1" actId="20577"/>
        <pc:sldMkLst>
          <pc:docMk/>
          <pc:sldMk cId="4001193277" sldId="1224"/>
        </pc:sldMkLst>
        <pc:spChg chg="mod">
          <ac:chgData name="Андрій Пальчик" userId="8510940c85534231" providerId="Windows Live" clId="Web-{71758079-2ECC-465D-8147-51B1DF0082BF}" dt="2022-01-08T20:44:28.120" v="1" actId="20577"/>
          <ac:spMkLst>
            <pc:docMk/>
            <pc:sldMk cId="4001193277" sldId="1224"/>
            <ac:spMk id="2" creationId="{3F314A52-F715-4894-9739-384FC3085337}"/>
          </ac:spMkLst>
        </pc:spChg>
      </pc:sldChg>
      <pc:sldChg chg="addSp delSp modSp">
        <pc:chgData name="Андрій Пальчик" userId="8510940c85534231" providerId="Windows Live" clId="Web-{71758079-2ECC-465D-8147-51B1DF0082BF}" dt="2022-01-08T21:37:30.195" v="354" actId="1076"/>
        <pc:sldMkLst>
          <pc:docMk/>
          <pc:sldMk cId="759534034" sldId="1225"/>
        </pc:sldMkLst>
        <pc:spChg chg="mod">
          <ac:chgData name="Андрій Пальчик" userId="8510940c85534231" providerId="Windows Live" clId="Web-{71758079-2ECC-465D-8147-51B1DF0082BF}" dt="2022-01-08T21:02:51.120" v="186" actId="20577"/>
          <ac:spMkLst>
            <pc:docMk/>
            <pc:sldMk cId="759534034" sldId="1225"/>
            <ac:spMk id="6" creationId="{C26BA086-93B2-44A2-8B1B-22E693D2ABB6}"/>
          </ac:spMkLst>
        </pc:spChg>
        <pc:spChg chg="del mod">
          <ac:chgData name="Андрій Пальчик" userId="8510940c85534231" providerId="Windows Live" clId="Web-{71758079-2ECC-465D-8147-51B1DF0082BF}" dt="2022-01-08T20:47:03.233" v="21"/>
          <ac:spMkLst>
            <pc:docMk/>
            <pc:sldMk cId="759534034" sldId="1225"/>
            <ac:spMk id="7" creationId="{B3EDC24C-EE02-4845-99B9-F77A9B3BC1BB}"/>
          </ac:spMkLst>
        </pc:spChg>
        <pc:picChg chg="add mod">
          <ac:chgData name="Андрій Пальчик" userId="8510940c85534231" providerId="Windows Live" clId="Web-{71758079-2ECC-465D-8147-51B1DF0082BF}" dt="2022-01-08T21:37:09.367" v="350" actId="1076"/>
          <ac:picMkLst>
            <pc:docMk/>
            <pc:sldMk cId="759534034" sldId="1225"/>
            <ac:picMk id="2" creationId="{722668A0-0D6E-4B49-9B79-86810DCC8E47}"/>
          </ac:picMkLst>
        </pc:picChg>
        <pc:picChg chg="add mod">
          <ac:chgData name="Андрій Пальчик" userId="8510940c85534231" providerId="Windows Live" clId="Web-{71758079-2ECC-465D-8147-51B1DF0082BF}" dt="2022-01-08T21:35:54.927" v="342" actId="1076"/>
          <ac:picMkLst>
            <pc:docMk/>
            <pc:sldMk cId="759534034" sldId="1225"/>
            <ac:picMk id="3" creationId="{3008D75B-F9A2-4709-9915-3D8EEC2B5512}"/>
          </ac:picMkLst>
        </pc:picChg>
        <pc:picChg chg="add del mod">
          <ac:chgData name="Андрій Пальчик" userId="8510940c85534231" providerId="Windows Live" clId="Web-{71758079-2ECC-465D-8147-51B1DF0082BF}" dt="2022-01-08T21:02:59.042" v="189"/>
          <ac:picMkLst>
            <pc:docMk/>
            <pc:sldMk cId="759534034" sldId="1225"/>
            <ac:picMk id="4" creationId="{F282E08E-23CA-4CCA-BD46-9AAEED5D16A5}"/>
          </ac:picMkLst>
        </pc:picChg>
        <pc:picChg chg="add mod">
          <ac:chgData name="Андрій Пальчик" userId="8510940c85534231" providerId="Windows Live" clId="Web-{71758079-2ECC-465D-8147-51B1DF0082BF}" dt="2022-01-08T21:37:30.195" v="354" actId="1076"/>
          <ac:picMkLst>
            <pc:docMk/>
            <pc:sldMk cId="759534034" sldId="1225"/>
            <ac:picMk id="5" creationId="{DF76055E-321D-442E-AE2D-77C991B1D00F}"/>
          </ac:picMkLst>
        </pc:picChg>
      </pc:sldChg>
      <pc:sldChg chg="addSp delSp modSp">
        <pc:chgData name="Андрій Пальчик" userId="8510940c85534231" providerId="Windows Live" clId="Web-{71758079-2ECC-465D-8147-51B1DF0082BF}" dt="2022-01-08T21:23:19.218" v="319" actId="20577"/>
        <pc:sldMkLst>
          <pc:docMk/>
          <pc:sldMk cId="2736104985" sldId="1226"/>
        </pc:sldMkLst>
        <pc:spChg chg="mod">
          <ac:chgData name="Андрій Пальчик" userId="8510940c85534231" providerId="Windows Live" clId="Web-{71758079-2ECC-465D-8147-51B1DF0082BF}" dt="2022-01-08T21:23:19.218" v="319" actId="20577"/>
          <ac:spMkLst>
            <pc:docMk/>
            <pc:sldMk cId="2736104985" sldId="1226"/>
            <ac:spMk id="4" creationId="{99B3B0FC-3F87-4318-A857-A0F462CAFFEA}"/>
          </ac:spMkLst>
        </pc:spChg>
        <pc:spChg chg="del">
          <ac:chgData name="Андрій Пальчик" userId="8510940c85534231" providerId="Windows Live" clId="Web-{71758079-2ECC-465D-8147-51B1DF0082BF}" dt="2022-01-08T20:48:29.767" v="36"/>
          <ac:spMkLst>
            <pc:docMk/>
            <pc:sldMk cId="2736104985" sldId="1226"/>
            <ac:spMk id="5" creationId="{3A9FB3B7-57FB-42BB-B446-0677226703DE}"/>
          </ac:spMkLst>
        </pc:spChg>
        <pc:spChg chg="del">
          <ac:chgData name="Андрій Пальчик" userId="8510940c85534231" providerId="Windows Live" clId="Web-{71758079-2ECC-465D-8147-51B1DF0082BF}" dt="2022-01-08T20:48:29.767" v="35"/>
          <ac:spMkLst>
            <pc:docMk/>
            <pc:sldMk cId="2736104985" sldId="1226"/>
            <ac:spMk id="6" creationId="{86CCEA01-F57D-41CB-89BB-D59127C3A278}"/>
          </ac:spMkLst>
        </pc:spChg>
        <pc:spChg chg="del">
          <ac:chgData name="Андрій Пальчик" userId="8510940c85534231" providerId="Windows Live" clId="Web-{71758079-2ECC-465D-8147-51B1DF0082BF}" dt="2022-01-08T20:48:29.767" v="34"/>
          <ac:spMkLst>
            <pc:docMk/>
            <pc:sldMk cId="2736104985" sldId="1226"/>
            <ac:spMk id="7" creationId="{899447FB-C7CD-42DA-AEBC-3440527073AC}"/>
          </ac:spMkLst>
        </pc:spChg>
        <pc:picChg chg="add mod">
          <ac:chgData name="Андрій Пальчик" userId="8510940c85534231" providerId="Windows Live" clId="Web-{71758079-2ECC-465D-8147-51B1DF0082BF}" dt="2022-01-08T20:49:12.331" v="41" actId="14100"/>
          <ac:picMkLst>
            <pc:docMk/>
            <pc:sldMk cId="2736104985" sldId="1226"/>
            <ac:picMk id="2" creationId="{D3741D78-3048-4904-809A-5006B2EEADA9}"/>
          </ac:picMkLst>
        </pc:picChg>
        <pc:picChg chg="add mod">
          <ac:chgData name="Андрій Пальчик" userId="8510940c85534231" providerId="Windows Live" clId="Web-{71758079-2ECC-465D-8147-51B1DF0082BF}" dt="2022-01-08T20:53:23.807" v="114" actId="14100"/>
          <ac:picMkLst>
            <pc:docMk/>
            <pc:sldMk cId="2736104985" sldId="1226"/>
            <ac:picMk id="3" creationId="{1FB6B51C-4539-45F5-9055-52F5F546B3D7}"/>
          </ac:picMkLst>
        </pc:picChg>
      </pc:sldChg>
      <pc:sldChg chg="addSp delSp modSp">
        <pc:chgData name="Андрій Пальчик" userId="8510940c85534231" providerId="Windows Live" clId="Web-{71758079-2ECC-465D-8147-51B1DF0082BF}" dt="2022-01-08T21:09:06.678" v="235" actId="1076"/>
        <pc:sldMkLst>
          <pc:docMk/>
          <pc:sldMk cId="175485925" sldId="1227"/>
        </pc:sldMkLst>
        <pc:spChg chg="mod">
          <ac:chgData name="Андрій Пальчик" userId="8510940c85534231" providerId="Windows Live" clId="Web-{71758079-2ECC-465D-8147-51B1DF0082BF}" dt="2022-01-08T20:51:36.679" v="92" actId="20577"/>
          <ac:spMkLst>
            <pc:docMk/>
            <pc:sldMk cId="175485925" sldId="1227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0:49:37.129" v="61"/>
          <ac:spMkLst>
            <pc:docMk/>
            <pc:sldMk cId="175485925" sldId="1227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0:49:37.129" v="60"/>
          <ac:spMkLst>
            <pc:docMk/>
            <pc:sldMk cId="175485925" sldId="1227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0:49:37.129" v="59"/>
          <ac:spMkLst>
            <pc:docMk/>
            <pc:sldMk cId="175485925" sldId="1227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0:49:37.129" v="58"/>
          <ac:spMkLst>
            <pc:docMk/>
            <pc:sldMk cId="175485925" sldId="1227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0:49:37.129" v="57"/>
          <ac:spMkLst>
            <pc:docMk/>
            <pc:sldMk cId="175485925" sldId="1227"/>
            <ac:spMk id="13" creationId="{276D560C-9AA8-4A22-A278-EE90E939A6AC}"/>
          </ac:spMkLst>
        </pc:spChg>
        <pc:picChg chg="add del mod">
          <ac:chgData name="Андрій Пальчик" userId="8510940c85534231" providerId="Windows Live" clId="Web-{71758079-2ECC-465D-8147-51B1DF0082BF}" dt="2022-01-08T20:50:20.130" v="65"/>
          <ac:picMkLst>
            <pc:docMk/>
            <pc:sldMk cId="175485925" sldId="1227"/>
            <ac:picMk id="2" creationId="{3361AB64-1C91-4543-A6B6-3D4EF7C0D390}"/>
          </ac:picMkLst>
        </pc:picChg>
        <pc:picChg chg="add mod">
          <ac:chgData name="Андрій Пальчик" userId="8510940c85534231" providerId="Windows Live" clId="Web-{71758079-2ECC-465D-8147-51B1DF0082BF}" dt="2022-01-08T21:09:06.678" v="235" actId="1076"/>
          <ac:picMkLst>
            <pc:docMk/>
            <pc:sldMk cId="175485925" sldId="1227"/>
            <ac:picMk id="3" creationId="{5B8C356C-CCBF-41E6-850F-CDA74FB43D9C}"/>
          </ac:picMkLst>
        </pc:picChg>
        <pc:picChg chg="add mod">
          <ac:chgData name="Андрій Пальчик" userId="8510940c85534231" providerId="Windows Live" clId="Web-{71758079-2ECC-465D-8147-51B1DF0082BF}" dt="2022-01-08T20:52:17.414" v="95" actId="1076"/>
          <ac:picMkLst>
            <pc:docMk/>
            <pc:sldMk cId="175485925" sldId="1227"/>
            <ac:picMk id="4" creationId="{F8DAA2F5-F623-4F8F-AB84-98C7CC3F1F86}"/>
          </ac:picMkLst>
        </pc:picChg>
        <pc:picChg chg="add mod">
          <ac:chgData name="Андрій Пальчик" userId="8510940c85534231" providerId="Windows Live" clId="Web-{71758079-2ECC-465D-8147-51B1DF0082BF}" dt="2022-01-08T21:09:02.099" v="234" actId="14100"/>
          <ac:picMkLst>
            <pc:docMk/>
            <pc:sldMk cId="175485925" sldId="1227"/>
            <ac:picMk id="5" creationId="{10F2E358-63BD-4EE0-99AE-FF02FB92103D}"/>
          </ac:picMkLst>
        </pc:picChg>
      </pc:sldChg>
      <pc:sldChg chg="addSp delSp modSp">
        <pc:chgData name="Андрій Пальчик" userId="8510940c85534231" providerId="Windows Live" clId="Web-{71758079-2ECC-465D-8147-51B1DF0082BF}" dt="2022-01-08T21:34:38.034" v="332" actId="20577"/>
        <pc:sldMkLst>
          <pc:docMk/>
          <pc:sldMk cId="1943036412" sldId="1228"/>
        </pc:sldMkLst>
        <pc:spChg chg="mod">
          <ac:chgData name="Андрій Пальчик" userId="8510940c85534231" providerId="Windows Live" clId="Web-{71758079-2ECC-465D-8147-51B1DF0082BF}" dt="2022-01-08T21:06:00.047" v="217" actId="20577"/>
          <ac:spMkLst>
            <pc:docMk/>
            <pc:sldMk cId="1943036412" sldId="1228"/>
            <ac:spMk id="4" creationId="{CA236E6E-CCA1-48F4-8FC1-2690E5DA5F74}"/>
          </ac:spMkLst>
        </pc:spChg>
        <pc:spChg chg="del">
          <ac:chgData name="Андрій Пальчик" userId="8510940c85534231" providerId="Windows Live" clId="Web-{71758079-2ECC-465D-8147-51B1DF0082BF}" dt="2022-01-08T20:46:25.967" v="20"/>
          <ac:spMkLst>
            <pc:docMk/>
            <pc:sldMk cId="1943036412" sldId="1228"/>
            <ac:spMk id="5" creationId="{9C6E0AE2-DB35-40C9-B9A1-25494B29AECD}"/>
          </ac:spMkLst>
        </pc:spChg>
        <pc:spChg chg="add mod">
          <ac:chgData name="Андрій Пальчик" userId="8510940c85534231" providerId="Windows Live" clId="Web-{71758079-2ECC-465D-8147-51B1DF0082BF}" dt="2022-01-08T21:34:38.034" v="332" actId="20577"/>
          <ac:spMkLst>
            <pc:docMk/>
            <pc:sldMk cId="1943036412" sldId="1228"/>
            <ac:spMk id="6" creationId="{D6BBDFF6-E097-46D9-AFEE-9AE3AD582ABC}"/>
          </ac:spMkLst>
        </pc:spChg>
        <pc:picChg chg="add mod">
          <ac:chgData name="Андрій Пальчик" userId="8510940c85534231" providerId="Windows Live" clId="Web-{71758079-2ECC-465D-8147-51B1DF0082BF}" dt="2022-01-08T21:05:17.562" v="204" actId="1076"/>
          <ac:picMkLst>
            <pc:docMk/>
            <pc:sldMk cId="1943036412" sldId="1228"/>
            <ac:picMk id="2" creationId="{101737F6-A3E5-4DF5-8C9F-8B737A7C5542}"/>
          </ac:picMkLst>
        </pc:picChg>
        <pc:picChg chg="add mod">
          <ac:chgData name="Андрій Пальчик" userId="8510940c85534231" providerId="Windows Live" clId="Web-{71758079-2ECC-465D-8147-51B1DF0082BF}" dt="2022-01-08T21:05:21.031" v="206" actId="14100"/>
          <ac:picMkLst>
            <pc:docMk/>
            <pc:sldMk cId="1943036412" sldId="1228"/>
            <ac:picMk id="3" creationId="{F2811636-ACC1-4619-B02C-31ADA9692961}"/>
          </ac:picMkLst>
        </pc:picChg>
      </pc:sldChg>
      <pc:sldChg chg="addSp delSp modSp">
        <pc:chgData name="Андрій Пальчик" userId="8510940c85534231" providerId="Windows Live" clId="Web-{71758079-2ECC-465D-8147-51B1DF0082BF}" dt="2022-01-08T21:35:35.801" v="341" actId="20577"/>
        <pc:sldMkLst>
          <pc:docMk/>
          <pc:sldMk cId="801574221" sldId="1239"/>
        </pc:sldMkLst>
        <pc:spChg chg="mod">
          <ac:chgData name="Андрій Пальчик" userId="8510940c85534231" providerId="Windows Live" clId="Web-{71758079-2ECC-465D-8147-51B1DF0082BF}" dt="2022-01-08T21:35:35.801" v="341" actId="20577"/>
          <ac:spMkLst>
            <pc:docMk/>
            <pc:sldMk cId="801574221" sldId="1239"/>
            <ac:spMk id="10" creationId="{FE6F92B3-0A64-344F-AACB-4E6E187DC37E}"/>
          </ac:spMkLst>
        </pc:spChg>
        <pc:spChg chg="del">
          <ac:chgData name="Андрій Пальчик" userId="8510940c85534231" providerId="Windows Live" clId="Web-{71758079-2ECC-465D-8147-51B1DF0082BF}" dt="2022-01-08T20:44:58.527" v="6"/>
          <ac:spMkLst>
            <pc:docMk/>
            <pc:sldMk cId="801574221" sldId="1239"/>
            <ac:spMk id="11" creationId="{C4182C9D-1897-824D-B491-0F7A8B610D23}"/>
          </ac:spMkLst>
        </pc:spChg>
        <pc:spChg chg="del">
          <ac:chgData name="Андрій Пальчик" userId="8510940c85534231" providerId="Windows Live" clId="Web-{71758079-2ECC-465D-8147-51B1DF0082BF}" dt="2022-01-08T20:44:58.527" v="5"/>
          <ac:spMkLst>
            <pc:docMk/>
            <pc:sldMk cId="801574221" sldId="1239"/>
            <ac:spMk id="12" creationId="{0BB31010-45BB-7746-BE81-D42559C95C3A}"/>
          </ac:spMkLst>
        </pc:spChg>
        <pc:spChg chg="del">
          <ac:chgData name="Андрій Пальчик" userId="8510940c85534231" providerId="Windows Live" clId="Web-{71758079-2ECC-465D-8147-51B1DF0082BF}" dt="2022-01-08T20:44:58.527" v="4"/>
          <ac:spMkLst>
            <pc:docMk/>
            <pc:sldMk cId="801574221" sldId="1239"/>
            <ac:spMk id="13" creationId="{D89F69B0-8928-7C44-AAF4-023C48E652CF}"/>
          </ac:spMkLst>
        </pc:spChg>
        <pc:spChg chg="del">
          <ac:chgData name="Андрій Пальчик" userId="8510940c85534231" providerId="Windows Live" clId="Web-{71758079-2ECC-465D-8147-51B1DF0082BF}" dt="2022-01-08T20:44:58.527" v="3"/>
          <ac:spMkLst>
            <pc:docMk/>
            <pc:sldMk cId="801574221" sldId="1239"/>
            <ac:spMk id="14" creationId="{16B6D339-815F-5140-BA2E-F4D179F7E23F}"/>
          </ac:spMkLst>
        </pc:spChg>
        <pc:spChg chg="del">
          <ac:chgData name="Андрій Пальчик" userId="8510940c85534231" providerId="Windows Live" clId="Web-{71758079-2ECC-465D-8147-51B1DF0082BF}" dt="2022-01-08T20:44:58.527" v="2"/>
          <ac:spMkLst>
            <pc:docMk/>
            <pc:sldMk cId="801574221" sldId="1239"/>
            <ac:spMk id="15" creationId="{3028D1EB-7057-3649-9CA8-4717FC9099AD}"/>
          </ac:spMkLst>
        </pc:spChg>
        <pc:picChg chg="add mod">
          <ac:chgData name="Андрій Пальчик" userId="8510940c85534231" providerId="Windows Live" clId="Web-{71758079-2ECC-465D-8147-51B1DF0082BF}" dt="2022-01-08T21:03:02.480" v="190" actId="1076"/>
          <ac:picMkLst>
            <pc:docMk/>
            <pc:sldMk cId="801574221" sldId="1239"/>
            <ac:picMk id="2" creationId="{C86E9269-9204-4E0F-857E-22C240CDCD7A}"/>
          </ac:picMkLst>
        </pc:picChg>
        <pc:picChg chg="add mod">
          <ac:chgData name="Андрій Пальчик" userId="8510940c85534231" providerId="Windows Live" clId="Web-{71758079-2ECC-465D-8147-51B1DF0082BF}" dt="2022-01-08T21:03:09.574" v="194" actId="1076"/>
          <ac:picMkLst>
            <pc:docMk/>
            <pc:sldMk cId="801574221" sldId="1239"/>
            <ac:picMk id="3" creationId="{F53812EF-CA01-4BF1-A107-EFE86E897D26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1:07:59.645" v="228"/>
        <pc:sldMkLst>
          <pc:docMk/>
          <pc:sldMk cId="970075375" sldId="1240"/>
        </pc:sldMkLst>
        <pc:spChg chg="mod">
          <ac:chgData name="Андрій Пальчик" userId="8510940c85534231" providerId="Windows Live" clId="Web-{71758079-2ECC-465D-8147-51B1DF0082BF}" dt="2022-01-08T21:05:06.780" v="200" actId="20577"/>
          <ac:spMkLst>
            <pc:docMk/>
            <pc:sldMk cId="970075375" sldId="1240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0:52:24.196" v="100"/>
          <ac:spMkLst>
            <pc:docMk/>
            <pc:sldMk cId="970075375" sldId="1240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0:52:24.196" v="99"/>
          <ac:spMkLst>
            <pc:docMk/>
            <pc:sldMk cId="970075375" sldId="1240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0:52:24.196" v="98"/>
          <ac:spMkLst>
            <pc:docMk/>
            <pc:sldMk cId="970075375" sldId="1240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0:52:24.196" v="97"/>
          <ac:spMkLst>
            <pc:docMk/>
            <pc:sldMk cId="970075375" sldId="1240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0:52:24.196" v="96"/>
          <ac:spMkLst>
            <pc:docMk/>
            <pc:sldMk cId="970075375" sldId="1240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71758079-2ECC-465D-8147-51B1DF0082BF}" dt="2022-01-08T21:07:14.362" v="223" actId="1076"/>
          <ac:picMkLst>
            <pc:docMk/>
            <pc:sldMk cId="970075375" sldId="1240"/>
            <ac:picMk id="2" creationId="{F3F57A20-34BB-4863-AD6E-B74306F06620}"/>
          </ac:picMkLst>
        </pc:picChg>
        <pc:picChg chg="add mod">
          <ac:chgData name="Андрій Пальчик" userId="8510940c85534231" providerId="Windows Live" clId="Web-{71758079-2ECC-465D-8147-51B1DF0082BF}" dt="2022-01-08T21:07:20.300" v="225" actId="14100"/>
          <ac:picMkLst>
            <pc:docMk/>
            <pc:sldMk cId="970075375" sldId="1240"/>
            <ac:picMk id="3" creationId="{824C1DA9-4F70-4B1B-9D13-3616A4E7214E}"/>
          </ac:picMkLst>
        </pc:picChg>
        <pc:picChg chg="add del mod">
          <ac:chgData name="Андрій Пальчик" userId="8510940c85534231" providerId="Windows Live" clId="Web-{71758079-2ECC-465D-8147-51B1DF0082BF}" dt="2022-01-08T21:07:59.645" v="228"/>
          <ac:picMkLst>
            <pc:docMk/>
            <pc:sldMk cId="970075375" sldId="1240"/>
            <ac:picMk id="4" creationId="{6A709D58-5250-45E1-8C9E-C62E9333F37B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1:10:35.915" v="239" actId="1076"/>
        <pc:sldMkLst>
          <pc:docMk/>
          <pc:sldMk cId="807144760" sldId="1241"/>
        </pc:sldMkLst>
        <pc:spChg chg="mod">
          <ac:chgData name="Андрій Пальчик" userId="8510940c85534231" providerId="Windows Live" clId="Web-{71758079-2ECC-465D-8147-51B1DF0082BF}" dt="2022-01-08T21:04:46.780" v="198" actId="20577"/>
          <ac:spMkLst>
            <pc:docMk/>
            <pc:sldMk cId="807144760" sldId="1241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0:55:09.732" v="124"/>
          <ac:spMkLst>
            <pc:docMk/>
            <pc:sldMk cId="807144760" sldId="1241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0:55:09.732" v="123"/>
          <ac:spMkLst>
            <pc:docMk/>
            <pc:sldMk cId="807144760" sldId="1241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0:55:09.732" v="122"/>
          <ac:spMkLst>
            <pc:docMk/>
            <pc:sldMk cId="807144760" sldId="1241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0:55:09.732" v="121"/>
          <ac:spMkLst>
            <pc:docMk/>
            <pc:sldMk cId="807144760" sldId="1241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0:55:09.732" v="120"/>
          <ac:spMkLst>
            <pc:docMk/>
            <pc:sldMk cId="807144760" sldId="1241"/>
            <ac:spMk id="13" creationId="{276D560C-9AA8-4A22-A278-EE90E939A6AC}"/>
          </ac:spMkLst>
        </pc:spChg>
        <pc:picChg chg="add del mod">
          <ac:chgData name="Андрій Пальчик" userId="8510940c85534231" providerId="Windows Live" clId="Web-{71758079-2ECC-465D-8147-51B1DF0082BF}" dt="2022-01-08T20:55:37.529" v="127"/>
          <ac:picMkLst>
            <pc:docMk/>
            <pc:sldMk cId="807144760" sldId="1241"/>
            <ac:picMk id="2" creationId="{24DF9FAA-D133-4016-A8A5-EA1C54A4CF19}"/>
          </ac:picMkLst>
        </pc:picChg>
        <pc:picChg chg="add mod">
          <ac:chgData name="Андрій Пальчик" userId="8510940c85534231" providerId="Windows Live" clId="Web-{71758079-2ECC-465D-8147-51B1DF0082BF}" dt="2022-01-08T20:55:47.264" v="131" actId="1076"/>
          <ac:picMkLst>
            <pc:docMk/>
            <pc:sldMk cId="807144760" sldId="1241"/>
            <ac:picMk id="3" creationId="{3DC7584B-94F3-4F81-805F-101E42D6C6FB}"/>
          </ac:picMkLst>
        </pc:picChg>
        <pc:picChg chg="add mod">
          <ac:chgData name="Андрій Пальчик" userId="8510940c85534231" providerId="Windows Live" clId="Web-{71758079-2ECC-465D-8147-51B1DF0082BF}" dt="2022-01-08T21:10:35.915" v="239" actId="1076"/>
          <ac:picMkLst>
            <pc:docMk/>
            <pc:sldMk cId="807144760" sldId="1241"/>
            <ac:picMk id="4" creationId="{CFC8E31C-8AC3-42CC-89EA-2921506FE894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0:58:09.003" v="159" actId="20577"/>
        <pc:sldMkLst>
          <pc:docMk/>
          <pc:sldMk cId="1091112518" sldId="1242"/>
        </pc:sldMkLst>
        <pc:spChg chg="mod">
          <ac:chgData name="Андрій Пальчик" userId="8510940c85534231" providerId="Windows Live" clId="Web-{71758079-2ECC-465D-8147-51B1DF0082BF}" dt="2022-01-08T20:58:09.003" v="159" actId="20577"/>
          <ac:spMkLst>
            <pc:docMk/>
            <pc:sldMk cId="1091112518" sldId="1242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0:56:19.156" v="136"/>
          <ac:spMkLst>
            <pc:docMk/>
            <pc:sldMk cId="1091112518" sldId="1242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0:56:19.156" v="135"/>
          <ac:spMkLst>
            <pc:docMk/>
            <pc:sldMk cId="1091112518" sldId="1242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0:56:19.156" v="134"/>
          <ac:spMkLst>
            <pc:docMk/>
            <pc:sldMk cId="1091112518" sldId="1242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0:56:19.156" v="133"/>
          <ac:spMkLst>
            <pc:docMk/>
            <pc:sldMk cId="1091112518" sldId="1242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0:56:19.140" v="132"/>
          <ac:spMkLst>
            <pc:docMk/>
            <pc:sldMk cId="1091112518" sldId="1242"/>
            <ac:spMk id="13" creationId="{276D560C-9AA8-4A22-A278-EE90E939A6AC}"/>
          </ac:spMkLst>
        </pc:spChg>
        <pc:picChg chg="add del mod">
          <ac:chgData name="Андрій Пальчик" userId="8510940c85534231" providerId="Windows Live" clId="Web-{71758079-2ECC-465D-8147-51B1DF0082BF}" dt="2022-01-08T20:56:31.203" v="140"/>
          <ac:picMkLst>
            <pc:docMk/>
            <pc:sldMk cId="1091112518" sldId="1242"/>
            <ac:picMk id="2" creationId="{224DD4E4-068A-4E4F-987B-D1515AEAE5A4}"/>
          </ac:picMkLst>
        </pc:picChg>
        <pc:picChg chg="add mod">
          <ac:chgData name="Андрій Пальчик" userId="8510940c85534231" providerId="Windows Live" clId="Web-{71758079-2ECC-465D-8147-51B1DF0082BF}" dt="2022-01-08T20:57:08.391" v="143" actId="14100"/>
          <ac:picMkLst>
            <pc:docMk/>
            <pc:sldMk cId="1091112518" sldId="1242"/>
            <ac:picMk id="3" creationId="{FC9749BD-1459-45B2-80C3-3EA40A577473}"/>
          </ac:picMkLst>
        </pc:picChg>
        <pc:picChg chg="add mod">
          <ac:chgData name="Андрій Пальчик" userId="8510940c85534231" providerId="Windows Live" clId="Web-{71758079-2ECC-465D-8147-51B1DF0082BF}" dt="2022-01-08T20:57:51.346" v="157" actId="14100"/>
          <ac:picMkLst>
            <pc:docMk/>
            <pc:sldMk cId="1091112518" sldId="1242"/>
            <ac:picMk id="4" creationId="{89E010A9-36DB-4D56-B2A5-2E915278FF40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1:22:46.779" v="317" actId="1076"/>
        <pc:sldMkLst>
          <pc:docMk/>
          <pc:sldMk cId="1183820129" sldId="1243"/>
        </pc:sldMkLst>
        <pc:spChg chg="mod">
          <ac:chgData name="Андрій Пальчик" userId="8510940c85534231" providerId="Windows Live" clId="Web-{71758079-2ECC-465D-8147-51B1DF0082BF}" dt="2022-01-08T21:00:55.789" v="184" actId="20577"/>
          <ac:spMkLst>
            <pc:docMk/>
            <pc:sldMk cId="1183820129" sldId="1243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0:59:37.505" v="167"/>
          <ac:spMkLst>
            <pc:docMk/>
            <pc:sldMk cId="1183820129" sldId="1243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0:59:37.505" v="166"/>
          <ac:spMkLst>
            <pc:docMk/>
            <pc:sldMk cId="1183820129" sldId="1243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0:59:37.505" v="165"/>
          <ac:spMkLst>
            <pc:docMk/>
            <pc:sldMk cId="1183820129" sldId="1243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0:59:37.505" v="164"/>
          <ac:spMkLst>
            <pc:docMk/>
            <pc:sldMk cId="1183820129" sldId="1243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0:59:37.505" v="163"/>
          <ac:spMkLst>
            <pc:docMk/>
            <pc:sldMk cId="1183820129" sldId="1243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71758079-2ECC-465D-8147-51B1DF0082BF}" dt="2022-01-08T21:22:45.404" v="316" actId="1076"/>
          <ac:picMkLst>
            <pc:docMk/>
            <pc:sldMk cId="1183820129" sldId="1243"/>
            <ac:picMk id="2" creationId="{FC33CC06-96DB-42CB-961A-778BEFC01992}"/>
          </ac:picMkLst>
        </pc:picChg>
        <pc:picChg chg="add mod">
          <ac:chgData name="Андрій Пальчик" userId="8510940c85534231" providerId="Windows Live" clId="Web-{71758079-2ECC-465D-8147-51B1DF0082BF}" dt="2022-01-08T21:22:46.779" v="317" actId="1076"/>
          <ac:picMkLst>
            <pc:docMk/>
            <pc:sldMk cId="1183820129" sldId="1243"/>
            <ac:picMk id="3" creationId="{67336952-7D93-4F5A-8C2B-D187C5663905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1:35:00.004" v="333" actId="1076"/>
        <pc:sldMkLst>
          <pc:docMk/>
          <pc:sldMk cId="1213166788" sldId="1244"/>
        </pc:sldMkLst>
        <pc:spChg chg="add mod">
          <ac:chgData name="Андрій Пальчик" userId="8510940c85534231" providerId="Windows Live" clId="Web-{71758079-2ECC-465D-8147-51B1DF0082BF}" dt="2022-01-08T21:15:57.533" v="277" actId="20577"/>
          <ac:spMkLst>
            <pc:docMk/>
            <pc:sldMk cId="1213166788" sldId="1244"/>
            <ac:spMk id="4" creationId="{B0C2611B-3D90-435A-B0A7-8F9E3176A98B}"/>
          </ac:spMkLst>
        </pc:spChg>
        <pc:spChg chg="mod">
          <ac:chgData name="Андрій Пальчик" userId="8510940c85534231" providerId="Windows Live" clId="Web-{71758079-2ECC-465D-8147-51B1DF0082BF}" dt="2022-01-08T21:22:38.435" v="315" actId="1076"/>
          <ac:spMkLst>
            <pc:docMk/>
            <pc:sldMk cId="1213166788" sldId="1244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1:00:43.241" v="181"/>
          <ac:spMkLst>
            <pc:docMk/>
            <pc:sldMk cId="1213166788" sldId="1244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1:00:43.241" v="180"/>
          <ac:spMkLst>
            <pc:docMk/>
            <pc:sldMk cId="1213166788" sldId="1244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1:00:43.241" v="179"/>
          <ac:spMkLst>
            <pc:docMk/>
            <pc:sldMk cId="1213166788" sldId="1244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1:00:43.241" v="178"/>
          <ac:spMkLst>
            <pc:docMk/>
            <pc:sldMk cId="1213166788" sldId="1244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1:00:43.241" v="177"/>
          <ac:spMkLst>
            <pc:docMk/>
            <pc:sldMk cId="1213166788" sldId="1244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71758079-2ECC-465D-8147-51B1DF0082BF}" dt="2022-01-08T21:35:00.004" v="333" actId="1076"/>
          <ac:picMkLst>
            <pc:docMk/>
            <pc:sldMk cId="1213166788" sldId="1244"/>
            <ac:picMk id="2" creationId="{EC2DC204-FE6B-49F2-8EB5-897180D28416}"/>
          </ac:picMkLst>
        </pc:picChg>
        <pc:picChg chg="add mod">
          <ac:chgData name="Андрій Пальчик" userId="8510940c85534231" providerId="Windows Live" clId="Web-{71758079-2ECC-465D-8147-51B1DF0082BF}" dt="2022-01-08T21:33:18.173" v="321" actId="1076"/>
          <ac:picMkLst>
            <pc:docMk/>
            <pc:sldMk cId="1213166788" sldId="1244"/>
            <ac:picMk id="3" creationId="{63CB2941-7EB9-40A2-8E8C-4BB9683A9919}"/>
          </ac:picMkLst>
        </pc:picChg>
      </pc:sldChg>
      <pc:sldChg chg="addSp delSp modSp add replId">
        <pc:chgData name="Андрій Пальчик" userId="8510940c85534231" providerId="Windows Live" clId="Web-{71758079-2ECC-465D-8147-51B1DF0082BF}" dt="2022-01-08T21:22:33.373" v="314" actId="1076"/>
        <pc:sldMkLst>
          <pc:docMk/>
          <pc:sldMk cId="2450284366" sldId="1245"/>
        </pc:sldMkLst>
        <pc:spChg chg="mod">
          <ac:chgData name="Андрій Пальчик" userId="8510940c85534231" providerId="Windows Live" clId="Web-{71758079-2ECC-465D-8147-51B1DF0082BF}" dt="2022-01-08T21:22:33.373" v="314" actId="1076"/>
          <ac:spMkLst>
            <pc:docMk/>
            <pc:sldMk cId="2450284366" sldId="1245"/>
            <ac:spMk id="8" creationId="{1C879ED0-FB0F-496C-A28D-E63CA7ACFAFF}"/>
          </ac:spMkLst>
        </pc:spChg>
        <pc:spChg chg="del">
          <ac:chgData name="Андрій Пальчик" userId="8510940c85534231" providerId="Windows Live" clId="Web-{71758079-2ECC-465D-8147-51B1DF0082BF}" dt="2022-01-08T21:16:08.627" v="282"/>
          <ac:spMkLst>
            <pc:docMk/>
            <pc:sldMk cId="2450284366" sldId="1245"/>
            <ac:spMk id="9" creationId="{CA4E5058-9026-462C-B16F-44D90B73FCAD}"/>
          </ac:spMkLst>
        </pc:spChg>
        <pc:spChg chg="del">
          <ac:chgData name="Андрій Пальчик" userId="8510940c85534231" providerId="Windows Live" clId="Web-{71758079-2ECC-465D-8147-51B1DF0082BF}" dt="2022-01-08T21:16:08.627" v="281"/>
          <ac:spMkLst>
            <pc:docMk/>
            <pc:sldMk cId="2450284366" sldId="1245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71758079-2ECC-465D-8147-51B1DF0082BF}" dt="2022-01-08T21:16:08.627" v="280"/>
          <ac:spMkLst>
            <pc:docMk/>
            <pc:sldMk cId="2450284366" sldId="1245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71758079-2ECC-465D-8147-51B1DF0082BF}" dt="2022-01-08T21:16:08.627" v="279"/>
          <ac:spMkLst>
            <pc:docMk/>
            <pc:sldMk cId="2450284366" sldId="1245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71758079-2ECC-465D-8147-51B1DF0082BF}" dt="2022-01-08T21:16:08.627" v="278"/>
          <ac:spMkLst>
            <pc:docMk/>
            <pc:sldMk cId="2450284366" sldId="1245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71758079-2ECC-465D-8147-51B1DF0082BF}" dt="2022-01-08T21:22:28.076" v="313" actId="1076"/>
          <ac:picMkLst>
            <pc:docMk/>
            <pc:sldMk cId="2450284366" sldId="1245"/>
            <ac:picMk id="2" creationId="{67657F50-671E-4370-96F6-15A0CB800939}"/>
          </ac:picMkLst>
        </pc:picChg>
        <pc:picChg chg="add mod">
          <ac:chgData name="Андрій Пальчик" userId="8510940c85534231" providerId="Windows Live" clId="Web-{71758079-2ECC-465D-8147-51B1DF0082BF}" dt="2022-01-08T21:19:50.102" v="294" actId="1076"/>
          <ac:picMkLst>
            <pc:docMk/>
            <pc:sldMk cId="2450284366" sldId="1245"/>
            <ac:picMk id="3" creationId="{EA90E1E8-EDC2-44BC-AFC8-1A5AB37B9C50}"/>
          </ac:picMkLst>
        </pc:picChg>
        <pc:picChg chg="add mod">
          <ac:chgData name="Андрій Пальчик" userId="8510940c85534231" providerId="Windows Live" clId="Web-{71758079-2ECC-465D-8147-51B1DF0082BF}" dt="2022-01-08T21:20:22.728" v="300" actId="1076"/>
          <ac:picMkLst>
            <pc:docMk/>
            <pc:sldMk cId="2450284366" sldId="1245"/>
            <ac:picMk id="4" creationId="{0B2F91DB-9667-4648-9199-7B2D288BA2B0}"/>
          </ac:picMkLst>
        </pc:picChg>
        <pc:picChg chg="add mod">
          <ac:chgData name="Андрій Пальчик" userId="8510940c85534231" providerId="Windows Live" clId="Web-{71758079-2ECC-465D-8147-51B1DF0082BF}" dt="2022-01-08T21:22:21.794" v="311" actId="1076"/>
          <ac:picMkLst>
            <pc:docMk/>
            <pc:sldMk cId="2450284366" sldId="1245"/>
            <ac:picMk id="5" creationId="{1A041AFA-F60B-4822-B113-7913B9039A0F}"/>
          </ac:picMkLst>
        </pc:picChg>
        <pc:picChg chg="add mod">
          <ac:chgData name="Андрій Пальчик" userId="8510940c85534231" providerId="Windows Live" clId="Web-{71758079-2ECC-465D-8147-51B1DF0082BF}" dt="2022-01-08T21:21:38.277" v="307" actId="1076"/>
          <ac:picMkLst>
            <pc:docMk/>
            <pc:sldMk cId="2450284366" sldId="1245"/>
            <ac:picMk id="6" creationId="{1A053984-4015-44BA-88BC-919908EA616D}"/>
          </ac:picMkLst>
        </pc:picChg>
        <pc:picChg chg="add mod">
          <ac:chgData name="Андрій Пальчик" userId="8510940c85534231" providerId="Windows Live" clId="Web-{71758079-2ECC-465D-8147-51B1DF0082BF}" dt="2022-01-08T21:22:21.826" v="312" actId="1076"/>
          <ac:picMkLst>
            <pc:docMk/>
            <pc:sldMk cId="2450284366" sldId="1245"/>
            <ac:picMk id="7" creationId="{8FB52143-A359-4764-8247-8FA526D33426}"/>
          </ac:picMkLst>
        </pc:picChg>
      </pc:sld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08/01/2022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87" y="318363"/>
            <a:ext cx="10732313" cy="3249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4800" dirty="0">
                <a:latin typeface="Proxima Nova Black"/>
              </a:rPr>
              <a:t>NodeJS. Intro to Node Package Manager (</a:t>
            </a:r>
            <a:r>
              <a:rPr lang="en-US" sz="4800" noProof="1">
                <a:latin typeface="Proxima Nova Black"/>
              </a:rPr>
              <a:t>npm</a:t>
            </a:r>
            <a:r>
              <a:rPr lang="en-US" sz="4800" dirty="0">
                <a:latin typeface="Proxima Nova Black"/>
              </a:rPr>
              <a:t>).</a:t>
            </a:r>
            <a:endParaRPr lang="uk-UA" sz="48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20ACA45-D789-4A94-9A57-5E4D9B1B327C}"/>
              </a:ext>
            </a:extLst>
          </p:cNvPr>
          <p:cNvSpPr>
            <a:spLocks noGrp="1"/>
          </p:cNvSpPr>
          <p:nvPr/>
        </p:nvSpPr>
        <p:spPr>
          <a:xfrm>
            <a:off x="954741" y="5421965"/>
            <a:ext cx="3467100" cy="295275"/>
          </a:xfrm>
          <a:prstGeom prst="rect">
            <a:avLst/>
          </a:prstGeom>
        </p:spPr>
        <p:txBody>
          <a:bodyPr lIns="0" tIns="45720" rIns="91440" bIns="45720" anchor="t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r>
              <a:rPr lang="uk-UA" sz="2000" noProof="1">
                <a:latin typeface="Open Sans"/>
                <a:ea typeface="Open Sans"/>
                <a:cs typeface="Open Sans"/>
              </a:rPr>
              <a:t>Andrii Palchik </a:t>
            </a:r>
            <a:endParaRPr lang="uk-UA" sz="2000" noProof="1">
              <a:ea typeface="Open Sans"/>
              <a:cs typeface="Open Sans"/>
            </a:endParaRPr>
          </a:p>
          <a:p>
            <a:r>
              <a:rPr lang="uk-UA" sz="2000" noProof="1">
                <a:latin typeface="Open Sans"/>
                <a:ea typeface="Open Sans"/>
                <a:cs typeface="Open Sans"/>
              </a:rPr>
              <a:t>December 2021</a:t>
            </a:r>
            <a:endParaRPr lang="uk-UA" sz="2000" noProof="1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Sample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FC33CC06-96DB-42CB-961A-778BEFC0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3" y="1715721"/>
            <a:ext cx="5047130" cy="3713432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7336952-7D93-4F5A-8C2B-D187C566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65" y="1714784"/>
            <a:ext cx="5674658" cy="29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4" y="569260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dirty="0"/>
              <a:t>NPM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C2DC204-FE6B-49F2-8EB5-897180D2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88" y="403030"/>
            <a:ext cx="2294965" cy="897233"/>
          </a:xfrm>
          <a:prstGeom prst="rect">
            <a:avLst/>
          </a:prstGeom>
        </p:spPr>
      </p:pic>
      <p:pic>
        <p:nvPicPr>
          <p:cNvPr id="3" name="Рисунок 3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63CB2941-7EB9-40A2-8E8C-4BB9683A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4" y="1577923"/>
            <a:ext cx="7467599" cy="4320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2611B-3D90-435A-B0A7-8F9E3176A98B}"/>
              </a:ext>
            </a:extLst>
          </p:cNvPr>
          <p:cNvSpPr txBox="1"/>
          <p:nvPr/>
        </p:nvSpPr>
        <p:spPr>
          <a:xfrm>
            <a:off x="690282" y="1577788"/>
            <a:ext cx="351416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npm</a:t>
            </a:r>
            <a:r>
              <a:rPr lang="en-US" dirty="0">
                <a:latin typeface="Arial"/>
                <a:cs typeface="Arial"/>
              </a:rPr>
              <a:t> is the default package manager for the JavaScript runtime environment </a:t>
            </a:r>
            <a:r>
              <a:rPr lang="en-US" dirty="0">
                <a:solidFill>
                  <a:srgbClr val="92D050"/>
                </a:solidFill>
                <a:latin typeface="Arial"/>
                <a:cs typeface="Arial"/>
              </a:rPr>
              <a:t>Node.js</a:t>
            </a:r>
            <a:r>
              <a:rPr lang="en-US" dirty="0">
                <a:latin typeface="Arial"/>
                <a:cs typeface="Arial"/>
              </a:rPr>
              <a:t>. </a:t>
            </a:r>
            <a:endParaRPr lang="en-US" dirty="0">
              <a:ea typeface="Open Sans"/>
              <a:cs typeface="Open Sans"/>
            </a:endParaRPr>
          </a:p>
          <a:p>
            <a:r>
              <a:rPr lang="en-US" dirty="0">
                <a:latin typeface="Arial"/>
                <a:cs typeface="Arial"/>
              </a:rPr>
              <a:t>It consists of a command line client, also called </a:t>
            </a:r>
            <a:r>
              <a:rPr lang="en-US" dirty="0" err="1">
                <a:latin typeface="Arial"/>
                <a:cs typeface="Arial"/>
              </a:rPr>
              <a:t>npm</a:t>
            </a:r>
            <a:r>
              <a:rPr lang="en-US" dirty="0">
                <a:latin typeface="Arial"/>
                <a:cs typeface="Arial"/>
              </a:rPr>
              <a:t>, and an 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online database</a:t>
            </a:r>
            <a:r>
              <a:rPr lang="en-US" dirty="0">
                <a:latin typeface="Arial"/>
                <a:cs typeface="Arial"/>
              </a:rPr>
              <a:t> of public and paid-for private packages, called the </a:t>
            </a:r>
            <a:r>
              <a:rPr lang="en-US" dirty="0" err="1">
                <a:latin typeface="Arial"/>
                <a:cs typeface="Arial"/>
              </a:rPr>
              <a:t>npm</a:t>
            </a:r>
            <a:r>
              <a:rPr lang="en-US" dirty="0">
                <a:latin typeface="Arial"/>
                <a:cs typeface="Arial"/>
              </a:rPr>
              <a:t> registry. The registry is accessed via the client, and the available packages can be browsed and searched via the </a:t>
            </a:r>
            <a:r>
              <a:rPr lang="en-US" dirty="0" err="1">
                <a:latin typeface="Arial"/>
                <a:cs typeface="Arial"/>
              </a:rPr>
              <a:t>npm</a:t>
            </a:r>
            <a:r>
              <a:rPr lang="en-US" dirty="0">
                <a:latin typeface="Arial"/>
                <a:cs typeface="Arial"/>
              </a:rPr>
              <a:t> website. The package manager and the registry are managed by </a:t>
            </a:r>
            <a:r>
              <a:rPr lang="en-US" dirty="0" err="1">
                <a:latin typeface="Arial"/>
                <a:cs typeface="Arial"/>
              </a:rPr>
              <a:t>npm</a:t>
            </a:r>
            <a:r>
              <a:rPr lang="en-US" dirty="0">
                <a:latin typeface="Arial"/>
                <a:cs typeface="Arial"/>
              </a:rPr>
              <a:t>, Inc.</a:t>
            </a:r>
            <a:endParaRPr lang="en-US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1316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1683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Yarn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67657F50-671E-4370-96F6-15A0CB80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352614"/>
            <a:ext cx="9762564" cy="2718417"/>
          </a:xfrm>
          <a:prstGeom prst="rect">
            <a:avLst/>
          </a:prstGeom>
        </p:spPr>
      </p:pic>
      <p:pic>
        <p:nvPicPr>
          <p:cNvPr id="3" name="Рисунок 3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EA90E1E8-EDC2-44BC-AFC8-1A5AB37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459" y="2968214"/>
            <a:ext cx="2743200" cy="2194560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B2F91DB-9667-4648-9199-7B2D288B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" y="4308058"/>
            <a:ext cx="2259106" cy="2302896"/>
          </a:xfrm>
          <a:prstGeom prst="rect">
            <a:avLst/>
          </a:prstGeom>
        </p:spPr>
      </p:pic>
      <p:pic>
        <p:nvPicPr>
          <p:cNvPr id="5" name="Рисунок 5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1A041AFA-F60B-4822-B113-7913B9039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541" y="3859988"/>
            <a:ext cx="4715435" cy="1316448"/>
          </a:xfrm>
          <a:prstGeom prst="rect">
            <a:avLst/>
          </a:prstGeom>
        </p:spPr>
      </p:pic>
      <p:pic>
        <p:nvPicPr>
          <p:cNvPr id="6" name="Рисунок 6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1A053984-4015-44BA-88BC-919908EA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58" y="1030045"/>
            <a:ext cx="4267200" cy="907228"/>
          </a:xfrm>
          <a:prstGeom prst="rect">
            <a:avLst/>
          </a:prstGeom>
        </p:spPr>
      </p:pic>
      <p:pic>
        <p:nvPicPr>
          <p:cNvPr id="7" name="Рисунок 13">
            <a:extLst>
              <a:ext uri="{FF2B5EF4-FFF2-40B4-BE49-F238E27FC236}">
                <a16:creationId xmlns:a16="http://schemas.microsoft.com/office/drawing/2014/main" id="{8FB52143-A359-4764-8247-8FA526D33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3788" y="5298604"/>
            <a:ext cx="5334000" cy="13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84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6BA086-93B2-44A2-8B1B-22E693D2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What is Node.js?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722668A0-0D6E-4B49-9B79-86810DCC8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52" y="1933631"/>
            <a:ext cx="2743200" cy="964714"/>
          </a:xfrm>
          <a:prstGeom prst="rect">
            <a:avLst/>
          </a:prstGeom>
        </p:spPr>
      </p:pic>
      <p:pic>
        <p:nvPicPr>
          <p:cNvPr id="3" name="Рисунок 3" descr="Зображення, що містить текст, у приміщенні,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3008D75B-F9A2-4709-9915-3D8EEC2B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2184955"/>
            <a:ext cx="4625788" cy="3841760"/>
          </a:xfrm>
          <a:prstGeom prst="rect">
            <a:avLst/>
          </a:prstGeom>
        </p:spPr>
      </p:pic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DF76055E-321D-442E-AE2D-77C991B1D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437" y="2828181"/>
            <a:ext cx="5351926" cy="30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6F92B3-0A64-344F-AACB-4E6E187D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en-US" dirty="0">
                <a:latin typeface="Proxima Nova Black"/>
              </a:rPr>
              <a:t>Common knowledge</a:t>
            </a:r>
            <a:endParaRPr lang="en-US" dirty="0"/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C86E9269-9204-4E0F-857E-22C240CDC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" y="1628951"/>
            <a:ext cx="5244352" cy="4308309"/>
          </a:xfrm>
          <a:prstGeom prst="rect">
            <a:avLst/>
          </a:prstGeom>
        </p:spPr>
      </p:pic>
      <p:pic>
        <p:nvPicPr>
          <p:cNvPr id="3" name="Рисунок 3" descr="Зображення, що містить текст, знак&#10;&#10;Опис створено автоматично">
            <a:extLst>
              <a:ext uri="{FF2B5EF4-FFF2-40B4-BE49-F238E27FC236}">
                <a16:creationId xmlns:a16="http://schemas.microsoft.com/office/drawing/2014/main" id="{F53812EF-CA01-4BF1-A107-EFE86E897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435" y="1664414"/>
            <a:ext cx="4518211" cy="22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7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36E6E-CCA1-48F4-8FC1-2690E5DA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Starting Node project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101737F6-A3E5-4DF5-8C9F-8B737A7C5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" y="1646728"/>
            <a:ext cx="5289176" cy="3824519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F2811636-ACC1-4619-B02C-31ADA969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53" y="1645292"/>
            <a:ext cx="5880846" cy="2868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BDFF6-E097-46D9-AFEE-9AE3AD582ABC}"/>
              </a:ext>
            </a:extLst>
          </p:cNvPr>
          <p:cNvSpPr txBox="1"/>
          <p:nvPr/>
        </p:nvSpPr>
        <p:spPr>
          <a:xfrm>
            <a:off x="1586753" y="26625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rgbClr val="D73A49"/>
                </a:solidFill>
                <a:latin typeface="SFMono-Regular"/>
              </a:rPr>
              <a:t>npm</a:t>
            </a:r>
            <a:r>
              <a:rPr lang="en-US" noProof="1">
                <a:solidFill>
                  <a:srgbClr val="393A34"/>
                </a:solidFill>
                <a:latin typeface="SFMono-Regular"/>
              </a:rPr>
              <a:t> init </a:t>
            </a:r>
            <a:r>
              <a:rPr lang="en-US" dirty="0">
                <a:solidFill>
                  <a:srgbClr val="393A34"/>
                </a:solidFill>
                <a:latin typeface="SFMono-Regular"/>
              </a:rPr>
              <a:t>….............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3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Non-Blocking I/O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D3741D78-3048-4904-809A-5006B2EEA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712183"/>
            <a:ext cx="5800164" cy="4303211"/>
          </a:xfrm>
          <a:prstGeom prst="rect">
            <a:avLst/>
          </a:prstGeom>
        </p:spPr>
      </p:pic>
      <p:pic>
        <p:nvPicPr>
          <p:cNvPr id="3" name="Рисунок 7">
            <a:extLst>
              <a:ext uri="{FF2B5EF4-FFF2-40B4-BE49-F238E27FC236}">
                <a16:creationId xmlns:a16="http://schemas.microsoft.com/office/drawing/2014/main" id="{1FB6B51C-4539-45F5-9055-52F5F546B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6" y="1713381"/>
            <a:ext cx="4849905" cy="25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The Server and the environment</a:t>
            </a:r>
          </a:p>
        </p:txBody>
      </p:sp>
      <p:pic>
        <p:nvPicPr>
          <p:cNvPr id="3" name="Рисунок 3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5B8C356C-CCBF-41E6-850F-CDA74FB43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402207"/>
            <a:ext cx="4374777" cy="3712926"/>
          </a:xfrm>
          <a:prstGeom prst="rect">
            <a:avLst/>
          </a:prstGeom>
        </p:spPr>
      </p:pic>
      <p:pic>
        <p:nvPicPr>
          <p:cNvPr id="4" name="Рисунок 4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F8DAA2F5-F623-4F8F-AB84-98C7CC3F1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1671" y="2718578"/>
            <a:ext cx="2743200" cy="2245596"/>
          </a:xfrm>
          <a:prstGeom prst="rect">
            <a:avLst/>
          </a:prstGeom>
        </p:spPr>
      </p:pic>
      <p:pic>
        <p:nvPicPr>
          <p:cNvPr id="5" name="Рисунок 5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10F2E358-63BD-4EE0-99AE-FF02FB92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435" y="1400521"/>
            <a:ext cx="5889811" cy="44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Using Node.js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F3F57A20-34BB-4863-AD6E-B74306F0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5" y="1535237"/>
            <a:ext cx="5325035" cy="4361267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824C1DA9-4F70-4B1B-9D13-3616A4E72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65" y="1534833"/>
            <a:ext cx="5585009" cy="235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75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Using Node.js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DC7584B-94F3-4F81-805F-101E42D6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1759857"/>
            <a:ext cx="5316070" cy="3795484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FC8E31C-8AC3-42CC-89EA-2921506F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1" y="1760118"/>
            <a:ext cx="4347882" cy="24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uk-UA" noProof="1"/>
              <a:t>One Thread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C9749BD-1459-45B2-80C3-3EA40A57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677330"/>
            <a:ext cx="5307105" cy="4005364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9E010A9-36DB-4D56-B2A5-2E915278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679473"/>
            <a:ext cx="4876800" cy="40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2518"/>
      </p:ext>
    </p:extLst>
  </p:cSld>
  <p:clrMapOvr>
    <a:masterClrMapping/>
  </p:clrMapOvr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033E08-7FE9-4F6D-B155-A8777B4A5A57}">
  <ds:schemaRefs>
    <ds:schemaRef ds:uri="341e6018-ac0a-4dfb-8409-db9e0d25502e"/>
    <ds:schemaRef ds:uri="835f28f2-30f1-4728-84d2-86d96e1434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Широкий екран</PresentationFormat>
  <Slides>13</Slides>
  <Notes>1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13</vt:i4>
      </vt:variant>
    </vt:vector>
  </HeadingPairs>
  <TitlesOfParts>
    <vt:vector size="16" baseType="lpstr">
      <vt:lpstr>1_GRADIENT THEME</vt:lpstr>
      <vt:lpstr>2_GRADIENT THEME</vt:lpstr>
      <vt:lpstr>2_DARK THEME</vt:lpstr>
      <vt:lpstr>NodeJS. Intro to Node Package Manager (npm).</vt:lpstr>
      <vt:lpstr>What is Node.js?</vt:lpstr>
      <vt:lpstr>Common knowledge</vt:lpstr>
      <vt:lpstr>Starting Node project</vt:lpstr>
      <vt:lpstr>Non-Blocking I/O</vt:lpstr>
      <vt:lpstr>The Server and the environment</vt:lpstr>
      <vt:lpstr>Using Node.js</vt:lpstr>
      <vt:lpstr>Using Node.js</vt:lpstr>
      <vt:lpstr>One Thread</vt:lpstr>
      <vt:lpstr>Sample</vt:lpstr>
      <vt:lpstr>NPM</vt:lpstr>
      <vt:lpstr>Yarn</vt:lpstr>
      <vt:lpstr>Презентація PowerPoint</vt:lpstr>
    </vt:vector>
  </TitlesOfParts>
  <Company>Verint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revision>200</cp:revision>
  <dcterms:created xsi:type="dcterms:W3CDTF">2018-11-02T13:55:27Z</dcterms:created>
  <dcterms:modified xsi:type="dcterms:W3CDTF">2022-01-08T21:37:39Z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